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6" r:id="rId11"/>
    <p:sldId id="277" r:id="rId12"/>
    <p:sldId id="265" r:id="rId13"/>
    <p:sldId id="266" r:id="rId14"/>
    <p:sldId id="267" r:id="rId15"/>
    <p:sldId id="270" r:id="rId16"/>
    <p:sldId id="271" r:id="rId17"/>
    <p:sldId id="272" r:id="rId18"/>
    <p:sldId id="273" r:id="rId19"/>
    <p:sldId id="274" r:id="rId20"/>
    <p:sldId id="268" r:id="rId21"/>
    <p:sldId id="275" r:id="rId22"/>
    <p:sldId id="269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7C6F-5F18-49FA-BFFA-B0C8B00A0EA7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5B72-66EC-4955-8C6C-C62D5CFD9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221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7C6F-5F18-49FA-BFFA-B0C8B00A0EA7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5B72-66EC-4955-8C6C-C62D5CFD9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463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7C6F-5F18-49FA-BFFA-B0C8B00A0EA7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5B72-66EC-4955-8C6C-C62D5CFD9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700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7C6F-5F18-49FA-BFFA-B0C8B00A0EA7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5B72-66EC-4955-8C6C-C62D5CFD9D7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267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7C6F-5F18-49FA-BFFA-B0C8B00A0EA7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5B72-66EC-4955-8C6C-C62D5CFD9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8952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7C6F-5F18-49FA-BFFA-B0C8B00A0EA7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5B72-66EC-4955-8C6C-C62D5CFD9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612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7C6F-5F18-49FA-BFFA-B0C8B00A0EA7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5B72-66EC-4955-8C6C-C62D5CFD9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494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7C6F-5F18-49FA-BFFA-B0C8B00A0EA7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5B72-66EC-4955-8C6C-C62D5CFD9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682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7C6F-5F18-49FA-BFFA-B0C8B00A0EA7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5B72-66EC-4955-8C6C-C62D5CFD9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809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7C6F-5F18-49FA-BFFA-B0C8B00A0EA7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5B72-66EC-4955-8C6C-C62D5CFD9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736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7C6F-5F18-49FA-BFFA-B0C8B00A0EA7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5B72-66EC-4955-8C6C-C62D5CFD9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1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7C6F-5F18-49FA-BFFA-B0C8B00A0EA7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5B72-66EC-4955-8C6C-C62D5CFD9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993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7C6F-5F18-49FA-BFFA-B0C8B00A0EA7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5B72-66EC-4955-8C6C-C62D5CFD9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00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7C6F-5F18-49FA-BFFA-B0C8B00A0EA7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5B72-66EC-4955-8C6C-C62D5CFD9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274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7C6F-5F18-49FA-BFFA-B0C8B00A0EA7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5B72-66EC-4955-8C6C-C62D5CFD9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38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7C6F-5F18-49FA-BFFA-B0C8B00A0EA7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5B72-66EC-4955-8C6C-C62D5CFD9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48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7C6F-5F18-49FA-BFFA-B0C8B00A0EA7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5B72-66EC-4955-8C6C-C62D5CFD9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68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6A47C6F-5F18-49FA-BFFA-B0C8B00A0EA7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C5B72-66EC-4955-8C6C-C62D5CFD9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9848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B907F-7BB8-4E2C-9D0E-74EE77F4A5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Isaiah’s Motivation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730DD2-92B2-4E42-B5BD-72C731069B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Isaiah 6:1-8</a:t>
            </a:r>
          </a:p>
        </p:txBody>
      </p:sp>
    </p:spTree>
    <p:extLst>
      <p:ext uri="{BB962C8B-B14F-4D97-AF65-F5344CB8AC3E}">
        <p14:creationId xmlns:p14="http://schemas.microsoft.com/office/powerpoint/2010/main" val="3989465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08C9BB0-E666-4C72-8A78-EB482DF7B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12:39-41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F966A8E-C4CF-4972-8502-1EE414C8D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30000" dirty="0"/>
              <a:t> </a:t>
            </a:r>
            <a:r>
              <a:rPr lang="en-US" sz="2800" dirty="0"/>
              <a:t>For this reason they could not believe, for Isaiah said again, </a:t>
            </a:r>
            <a:r>
              <a:rPr lang="en-US" sz="2800" baseline="30000" dirty="0"/>
              <a:t>40 </a:t>
            </a:r>
            <a:r>
              <a:rPr lang="en-US" sz="2800" dirty="0"/>
              <a:t>“</a:t>
            </a:r>
            <a:r>
              <a:rPr lang="en-US" sz="2800" cap="small" dirty="0">
                <a:effectLst/>
              </a:rPr>
              <a:t>He has blinded their eyes and He</a:t>
            </a:r>
            <a:r>
              <a:rPr lang="en-US" sz="2800" dirty="0"/>
              <a:t> </a:t>
            </a:r>
            <a:r>
              <a:rPr lang="en-US" sz="2800" cap="small" dirty="0">
                <a:effectLst/>
              </a:rPr>
              <a:t>hardened their heart, so that they would not see with their eyes and perceive with their heart, and</a:t>
            </a:r>
            <a:r>
              <a:rPr lang="en-US" sz="2800" dirty="0"/>
              <a:t> </a:t>
            </a:r>
            <a:r>
              <a:rPr lang="en-US" sz="2800" cap="small" dirty="0">
                <a:effectLst/>
              </a:rPr>
              <a:t>be converted and I heal them</a:t>
            </a:r>
            <a:r>
              <a:rPr lang="en-US" sz="2800" dirty="0"/>
              <a:t>.” </a:t>
            </a:r>
            <a:r>
              <a:rPr lang="en-US" sz="2800" baseline="30000" dirty="0"/>
              <a:t>41 </a:t>
            </a:r>
            <a:r>
              <a:rPr lang="en-US" sz="2800" dirty="0"/>
              <a:t>These things Isaiah said because he saw His glory, and he spoke of Him. </a:t>
            </a:r>
          </a:p>
        </p:txBody>
      </p:sp>
    </p:spTree>
    <p:extLst>
      <p:ext uri="{BB962C8B-B14F-4D97-AF65-F5344CB8AC3E}">
        <p14:creationId xmlns:p14="http://schemas.microsoft.com/office/powerpoint/2010/main" val="3170751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4451E-1C27-4ED8-8B60-F5820FD13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28:25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A2CBE-4E16-4422-B589-B50F2D5B8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And when they did not agree with one another, they </a:t>
            </a:r>
            <a:r>
              <a:rPr lang="en-US" sz="2800" i="1" dirty="0"/>
              <a:t>began</a:t>
            </a:r>
            <a:r>
              <a:rPr lang="en-US" sz="2800" dirty="0"/>
              <a:t> leaving after Paul had spoken one </a:t>
            </a:r>
            <a:r>
              <a:rPr lang="en-US" sz="2800" i="1" dirty="0"/>
              <a:t>parting</a:t>
            </a:r>
            <a:r>
              <a:rPr lang="en-US" sz="2800" dirty="0"/>
              <a:t> word, “The Holy Spirit rightly spoke through Isaiah the prophet to </a:t>
            </a:r>
            <a:r>
              <a:rPr lang="en-US" sz="2800"/>
              <a:t>your fathers…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4602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B5EA-D8E6-4EC9-BD74-FB2EE7CDE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Isaiah’s Vision (v. 1-4)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33D0C-ABAA-4829-8D9B-089F94E74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dirty="0"/>
              <a:t>Contrast of Kings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The Angels Praise</a:t>
            </a:r>
          </a:p>
          <a:p>
            <a:pPr marL="857250" lvl="1" indent="-457200">
              <a:buFont typeface="+mj-lt"/>
              <a:buAutoNum type="romanLcPeriod"/>
            </a:pPr>
            <a:r>
              <a:rPr lang="en-US" dirty="0"/>
              <a:t>Holy, Holy, Holy</a:t>
            </a:r>
          </a:p>
          <a:p>
            <a:pPr marL="857250" lvl="1" indent="-457200">
              <a:buFont typeface="+mj-lt"/>
              <a:buAutoNum type="romanLcPeriod"/>
            </a:pPr>
            <a:r>
              <a:rPr lang="en-US" dirty="0"/>
              <a:t>The Whole Earth is Full of His Glory</a:t>
            </a:r>
          </a:p>
          <a:p>
            <a:pPr marL="857250" lvl="1" indent="-457200">
              <a:buFont typeface="+mj-lt"/>
              <a:buAutoNum type="roman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070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B5EA-D8E6-4EC9-BD74-FB2EE7CDE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Isaiah’s Vision (v. 1-4)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33D0C-ABAA-4829-8D9B-089F94E74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dirty="0"/>
              <a:t>Contrast of Kings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The Angels Praise</a:t>
            </a:r>
          </a:p>
          <a:p>
            <a:pPr marL="857250" lvl="1" indent="-457200">
              <a:buFont typeface="+mj-lt"/>
              <a:buAutoNum type="romanLcPeriod"/>
            </a:pPr>
            <a:r>
              <a:rPr lang="en-US" dirty="0"/>
              <a:t>Holy, Holy, Holy</a:t>
            </a:r>
          </a:p>
          <a:p>
            <a:pPr marL="857250" lvl="1" indent="-457200">
              <a:buFont typeface="+mj-lt"/>
              <a:buAutoNum type="romanLcPeriod"/>
            </a:pPr>
            <a:r>
              <a:rPr lang="en-US" dirty="0"/>
              <a:t>The Whole Earth is Full of His Glory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The Result of the Angels Praise</a:t>
            </a:r>
          </a:p>
          <a:p>
            <a:pPr marL="857250" lvl="1" indent="-457200">
              <a:buFont typeface="+mj-lt"/>
              <a:buAutoNum type="roman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779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5D749-FBEB-4294-8314-8D5B3F195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Isaiah’s Conviction (V. 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0C7E0-3F31-4EB8-A4F6-EFC4CEE14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323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5D749-FBEB-4294-8314-8D5B3F195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Isaiah’s Conviction (V. 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0C7E0-3F31-4EB8-A4F6-EFC4CEE14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flattering lips and a double heart they speak. (Psalm 12:2)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4344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5D749-FBEB-4294-8314-8D5B3F195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Isaiah’s Conviction (V. 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0C7E0-3F31-4EB8-A4F6-EFC4CEE14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flattering lips and a double heart they speak. (Psalm 12:2)</a:t>
            </a:r>
          </a:p>
          <a:p>
            <a:r>
              <a:rPr lang="en-US" dirty="0"/>
              <a:t>Let the lying lips be put to silence, which speaks insolent things proudly and contemptuously against the righteous. (Psalm 31:18)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2418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5D749-FBEB-4294-8314-8D5B3F195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Isaiah’s Conviction (V. 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0C7E0-3F31-4EB8-A4F6-EFC4CEE14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flattering lips and a double heart they speak. (Psalm 12:2)</a:t>
            </a:r>
          </a:p>
          <a:p>
            <a:r>
              <a:rPr lang="en-US" dirty="0"/>
              <a:t>Let the lying lips be put to silence, which speaks insolent things proudly and contemptuously against the righteous. (Psalm 31:18)</a:t>
            </a:r>
          </a:p>
          <a:p>
            <a:r>
              <a:rPr lang="en-US" dirty="0"/>
              <a:t>Keep your tongue from evil, and your lips from speaking deceit. (Psalm 34:13)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662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5D749-FBEB-4294-8314-8D5B3F195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Isaiah’s Conviction (V. 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0C7E0-3F31-4EB8-A4F6-EFC4CEE14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flattering lips and a double heart they speak. (Psalm 12:2)</a:t>
            </a:r>
          </a:p>
          <a:p>
            <a:r>
              <a:rPr lang="en-US" dirty="0"/>
              <a:t>Let the lying lips be put to silence, which speaks insolent things proudly and contemptuously against the righteous. (Psalm 31:18)</a:t>
            </a:r>
          </a:p>
          <a:p>
            <a:r>
              <a:rPr lang="en-US" dirty="0"/>
              <a:t>Keep your tongue from evil, and your lips from speaking deceit. (Psalm 34:13)</a:t>
            </a:r>
          </a:p>
          <a:p>
            <a:r>
              <a:rPr lang="en-US" dirty="0"/>
              <a:t>Swords are in their lips.  (Psalm 59:7)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4394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5D749-FBEB-4294-8314-8D5B3F195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Isaiah’s Conviction (V. 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0C7E0-3F31-4EB8-A4F6-EFC4CEE14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flattering lips and a double heart they speak. (Psalm 12:2)</a:t>
            </a:r>
          </a:p>
          <a:p>
            <a:r>
              <a:rPr lang="en-US" dirty="0"/>
              <a:t>Let the lying lips be put to silence, which speaks insolent things proudly and contemptuously against the righteous. (Psalm 31:18)</a:t>
            </a:r>
          </a:p>
          <a:p>
            <a:r>
              <a:rPr lang="en-US" dirty="0"/>
              <a:t>Keep your tongue from evil, and your lips from speaking deceit. (Psalm 34:13)</a:t>
            </a:r>
          </a:p>
          <a:p>
            <a:r>
              <a:rPr lang="en-US" dirty="0"/>
              <a:t>Swords are in their lips.  (Psalm 59:7)</a:t>
            </a:r>
          </a:p>
          <a:p>
            <a:r>
              <a:rPr lang="en-US" dirty="0"/>
              <a:t>The poison of asps is under their lips. (Psalm 140:3)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094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F5A1805-7A8D-4D84-B02A-E8B1EAD31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Isaiah 6:1-3</a:t>
            </a:r>
            <a:br>
              <a:rPr lang="en-US" dirty="0"/>
            </a:br>
            <a:br>
              <a:rPr lang="en-US" dirty="0"/>
            </a:br>
            <a:r>
              <a:rPr lang="en-US" dirty="0"/>
              <a:t> </a:t>
            </a:r>
            <a:r>
              <a:rPr lang="en-US" sz="3200" dirty="0"/>
              <a:t>In the year of King Uzziah’s death I saw the Lord sitting on a throne, lofty and exalted, with the train of His robe filling the temple. </a:t>
            </a:r>
            <a:r>
              <a:rPr lang="en-US" sz="3200" baseline="30000" dirty="0"/>
              <a:t>2 </a:t>
            </a:r>
            <a:r>
              <a:rPr lang="en-US" sz="3200" dirty="0"/>
              <a:t>Seraphim stood above Him, each having six wings: with two he covered his face, and with two he covered his feet, and with two he flew. </a:t>
            </a:r>
            <a:r>
              <a:rPr lang="en-US" sz="3200" baseline="30000" dirty="0"/>
              <a:t>3 </a:t>
            </a:r>
            <a:r>
              <a:rPr lang="en-US" sz="3200" dirty="0"/>
              <a:t>And one called out to another and said,</a:t>
            </a:r>
            <a:br>
              <a:rPr lang="en-US" sz="3200" dirty="0"/>
            </a:br>
            <a:r>
              <a:rPr lang="en-US" sz="3200" dirty="0"/>
              <a:t>“Holy, Holy, Holy, is the </a:t>
            </a:r>
            <a:r>
              <a:rPr lang="en-US" sz="3200" cap="small" dirty="0">
                <a:effectLst/>
              </a:rPr>
              <a:t>Lord</a:t>
            </a:r>
            <a:r>
              <a:rPr lang="en-US" sz="3200" dirty="0"/>
              <a:t> of hosts,</a:t>
            </a:r>
            <a:br>
              <a:rPr lang="en-US" sz="3200" dirty="0"/>
            </a:br>
            <a:r>
              <a:rPr lang="en-US" sz="3200" dirty="0"/>
              <a:t>The whole earth is full of His glory.”</a:t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338819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5D749-FBEB-4294-8314-8D5B3F195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Isaiah’s Cleansing (V. 6-7)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0C7E0-3F31-4EB8-A4F6-EFC4CEE14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7717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76E8E-1DFC-4CA7-ADA4-C2176951E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2148C-ED02-4889-BE88-4B8CAECC0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2729" y="452718"/>
            <a:ext cx="8946541" cy="41954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There is a fountain filled with blood,</a:t>
            </a:r>
          </a:p>
          <a:p>
            <a:pPr marL="0" indent="0">
              <a:buNone/>
            </a:pPr>
            <a:r>
              <a:rPr lang="en-US" sz="2800" dirty="0"/>
              <a:t>Drawn from Immanuel’s veins.</a:t>
            </a:r>
          </a:p>
          <a:p>
            <a:pPr marL="0" indent="0">
              <a:buNone/>
            </a:pPr>
            <a:r>
              <a:rPr lang="en-US" sz="2800" dirty="0"/>
              <a:t>And sinners, plunged beneath that flood,</a:t>
            </a:r>
          </a:p>
          <a:p>
            <a:pPr marL="0" indent="0">
              <a:buNone/>
            </a:pPr>
            <a:r>
              <a:rPr lang="en-US" sz="2800" dirty="0"/>
              <a:t>Lose all their guilty stains.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The dying thief rejoiced to see,</a:t>
            </a:r>
          </a:p>
          <a:p>
            <a:pPr marL="0" indent="0">
              <a:buNone/>
            </a:pPr>
            <a:r>
              <a:rPr lang="en-US" sz="2800" dirty="0"/>
              <a:t>That fountain in his day.</a:t>
            </a:r>
          </a:p>
          <a:p>
            <a:pPr marL="0" indent="0">
              <a:buNone/>
            </a:pPr>
            <a:r>
              <a:rPr lang="en-US" sz="2800" dirty="0"/>
              <a:t>And there may I, though vile as he, </a:t>
            </a:r>
          </a:p>
          <a:p>
            <a:pPr marL="0" indent="0">
              <a:buNone/>
            </a:pPr>
            <a:r>
              <a:rPr lang="en-US" sz="2800" dirty="0"/>
              <a:t>Wash all my sins away. </a:t>
            </a:r>
          </a:p>
        </p:txBody>
      </p:sp>
    </p:spTree>
    <p:extLst>
      <p:ext uri="{BB962C8B-B14F-4D97-AF65-F5344CB8AC3E}">
        <p14:creationId xmlns:p14="http://schemas.microsoft.com/office/powerpoint/2010/main" val="20609156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5D749-FBEB-4294-8314-8D5B3F195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Isaiah’s Commission (V. 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0C7E0-3F31-4EB8-A4F6-EFC4CEE14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451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526D7-FEDD-42DF-96A5-917405E32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Isaiah 6:4-5</a:t>
            </a:r>
            <a:br>
              <a:rPr lang="en-US" dirty="0"/>
            </a:br>
            <a:br>
              <a:rPr lang="en-US" dirty="0"/>
            </a:br>
            <a:r>
              <a:rPr lang="en-US" sz="3200" baseline="30000" dirty="0"/>
              <a:t>4 </a:t>
            </a:r>
            <a:r>
              <a:rPr lang="en-US" sz="3200" dirty="0"/>
              <a:t>And the foundations of the thresholds trembled at the voice of him who called out, while the temple was filling with smoke. </a:t>
            </a:r>
            <a:r>
              <a:rPr lang="en-US" sz="3200" baseline="30000" dirty="0"/>
              <a:t>5 </a:t>
            </a:r>
            <a:r>
              <a:rPr lang="en-US" sz="3200" dirty="0"/>
              <a:t>Then I said,</a:t>
            </a:r>
            <a:br>
              <a:rPr lang="en-US" sz="3200" dirty="0"/>
            </a:br>
            <a:r>
              <a:rPr lang="en-US" sz="3200" dirty="0"/>
              <a:t>“Woe is me, for I am ruined!</a:t>
            </a:r>
            <a:br>
              <a:rPr lang="en-US" sz="3200" dirty="0"/>
            </a:br>
            <a:r>
              <a:rPr lang="en-US" sz="3200" dirty="0"/>
              <a:t>Because I am a man of unclean lips,</a:t>
            </a:r>
            <a:br>
              <a:rPr lang="en-US" sz="3200" dirty="0"/>
            </a:br>
            <a:r>
              <a:rPr lang="en-US" sz="3200" dirty="0"/>
              <a:t>And I live among a people of unclean lips;</a:t>
            </a:r>
            <a:br>
              <a:rPr lang="en-US" sz="3200" dirty="0"/>
            </a:br>
            <a:r>
              <a:rPr lang="en-US" sz="3200" dirty="0"/>
              <a:t>For my eyes have seen the King, the </a:t>
            </a:r>
            <a:r>
              <a:rPr lang="en-US" sz="3200" cap="small" dirty="0">
                <a:effectLst/>
              </a:rPr>
              <a:t>Lord</a:t>
            </a:r>
            <a:r>
              <a:rPr lang="en-US" sz="3200" dirty="0"/>
              <a:t> of hosts.”</a:t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92121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92196-7105-4FD3-9A13-52CE6FBCB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Isaiah 6:6-8</a:t>
            </a:r>
            <a:br>
              <a:rPr lang="en-US" dirty="0"/>
            </a:br>
            <a:br>
              <a:rPr lang="en-US" dirty="0"/>
            </a:br>
            <a:r>
              <a:rPr lang="en-US" sz="3200" baseline="30000" dirty="0"/>
              <a:t>6 </a:t>
            </a:r>
            <a:r>
              <a:rPr lang="en-US" sz="3200" dirty="0"/>
              <a:t>Then one of the seraphim flew to me with a burning coal in his hand, which he had taken from the altar with tongs. </a:t>
            </a:r>
            <a:r>
              <a:rPr lang="en-US" sz="3200" baseline="30000" dirty="0"/>
              <a:t>7 </a:t>
            </a:r>
            <a:r>
              <a:rPr lang="en-US" sz="3200" dirty="0"/>
              <a:t>He touched my mouth </a:t>
            </a:r>
            <a:r>
              <a:rPr lang="en-US" sz="3200" i="1" dirty="0"/>
              <a:t>with it</a:t>
            </a:r>
            <a:r>
              <a:rPr lang="en-US" sz="3200" dirty="0"/>
              <a:t> and said, “Behold, this has touched your lips; and your iniquity is taken away and your sin is forgiven.</a:t>
            </a:r>
            <a:br>
              <a:rPr lang="en-US" sz="3200" b="1" dirty="0"/>
            </a:br>
            <a:r>
              <a:rPr lang="en-US" sz="3200" baseline="30000" dirty="0"/>
              <a:t>8 </a:t>
            </a:r>
            <a:r>
              <a:rPr lang="en-US" sz="3200" dirty="0"/>
              <a:t>Then I heard the voice of the Lord, saying, “Whom shall I send, and who will go for Us?” Then I said, “Here am I. Send me!”</a:t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75214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22B68-3F67-4666-94CF-5022C3C0E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Romans 12:1</a:t>
            </a:r>
            <a:br>
              <a:rPr lang="en-US" dirty="0"/>
            </a:br>
            <a:br>
              <a:rPr lang="en-US" dirty="0"/>
            </a:br>
            <a:r>
              <a:rPr lang="en-US" sz="3600" dirty="0"/>
              <a:t>Therefore I urge you, brethren, by the mercies of God, to present your bodies a living and holy sacrifice, acceptable to God, </a:t>
            </a:r>
            <a:r>
              <a:rPr lang="en-US" sz="3600" i="1" dirty="0"/>
              <a:t>which is</a:t>
            </a:r>
            <a:r>
              <a:rPr lang="en-US" sz="3600" dirty="0"/>
              <a:t> your spiritual service of worship.</a:t>
            </a:r>
          </a:p>
        </p:txBody>
      </p:sp>
    </p:spTree>
    <p:extLst>
      <p:ext uri="{BB962C8B-B14F-4D97-AF65-F5344CB8AC3E}">
        <p14:creationId xmlns:p14="http://schemas.microsoft.com/office/powerpoint/2010/main" val="2279878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6CC9C-AD7F-4AFC-98A7-286C09D28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Romans 12:6-8</a:t>
            </a:r>
            <a:br>
              <a:rPr lang="en-US" dirty="0"/>
            </a:br>
            <a:br>
              <a:rPr lang="en-US" dirty="0"/>
            </a:br>
            <a:r>
              <a:rPr lang="en-US" sz="3200" baseline="30000" dirty="0"/>
              <a:t>6 </a:t>
            </a:r>
            <a:r>
              <a:rPr lang="en-US" sz="3200" dirty="0"/>
              <a:t>Since we have gifts that differ according to the grace given to us, </a:t>
            </a:r>
            <a:r>
              <a:rPr lang="en-US" sz="3200" i="1" dirty="0"/>
              <a:t>each of us is to exercise them accordingly</a:t>
            </a:r>
            <a:r>
              <a:rPr lang="en-US" sz="3200" dirty="0"/>
              <a:t>: if prophecy, according to the proportion of his faith; </a:t>
            </a:r>
            <a:r>
              <a:rPr lang="en-US" sz="3200" baseline="30000" dirty="0"/>
              <a:t>7 </a:t>
            </a:r>
            <a:r>
              <a:rPr lang="en-US" sz="3200" dirty="0"/>
              <a:t>if service, in his serving; or he who teaches, in his teaching; </a:t>
            </a:r>
            <a:r>
              <a:rPr lang="en-US" sz="3200" baseline="30000" dirty="0"/>
              <a:t>8 </a:t>
            </a:r>
            <a:r>
              <a:rPr lang="en-US" sz="3200" dirty="0"/>
              <a:t>or he who exhorts, in his exhortation; he who gives, with liberality; he who leads, with diligence; he who shows mercy, with cheerfulness.</a:t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28444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B5EA-D8E6-4EC9-BD74-FB2EE7CDE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Isaiah’s Vision (v. 1-4)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33D0C-ABAA-4829-8D9B-089F94E74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dirty="0"/>
              <a:t>Contrast of kings</a:t>
            </a:r>
          </a:p>
        </p:txBody>
      </p:sp>
    </p:spTree>
    <p:extLst>
      <p:ext uri="{BB962C8B-B14F-4D97-AF65-F5344CB8AC3E}">
        <p14:creationId xmlns:p14="http://schemas.microsoft.com/office/powerpoint/2010/main" val="2067418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B5EA-D8E6-4EC9-BD74-FB2EE7CDE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Isaiah’s Vision (v. 1-4)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33D0C-ABAA-4829-8D9B-089F94E74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dirty="0"/>
              <a:t>Contrast of Kings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The Angels Praise</a:t>
            </a:r>
          </a:p>
        </p:txBody>
      </p:sp>
    </p:spTree>
    <p:extLst>
      <p:ext uri="{BB962C8B-B14F-4D97-AF65-F5344CB8AC3E}">
        <p14:creationId xmlns:p14="http://schemas.microsoft.com/office/powerpoint/2010/main" val="2510994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B5EA-D8E6-4EC9-BD74-FB2EE7CDE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Isaiah’s Vision (v. 1-4)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33D0C-ABAA-4829-8D9B-089F94E74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dirty="0"/>
              <a:t>Contrast of Kings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The Angels Praise</a:t>
            </a:r>
          </a:p>
          <a:p>
            <a:pPr marL="857250" lvl="1" indent="-457200">
              <a:buFont typeface="+mj-lt"/>
              <a:buAutoNum type="romanLcPeriod"/>
            </a:pPr>
            <a:r>
              <a:rPr lang="en-US" dirty="0"/>
              <a:t>Holy, Holy, Holy</a:t>
            </a:r>
          </a:p>
          <a:p>
            <a:pPr marL="857250" lvl="1" indent="-457200">
              <a:buFont typeface="+mj-lt"/>
              <a:buAutoNum type="roman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1356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605</TotalTime>
  <Words>999</Words>
  <Application>Microsoft Office PowerPoint</Application>
  <PresentationFormat>Widescreen</PresentationFormat>
  <Paragraphs>68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Century Gothic</vt:lpstr>
      <vt:lpstr>Wingdings 3</vt:lpstr>
      <vt:lpstr>Ion</vt:lpstr>
      <vt:lpstr>Isaiah’s Motivation</vt:lpstr>
      <vt:lpstr>Isaiah 6:1-3   In the year of King Uzziah’s death I saw the Lord sitting on a throne, lofty and exalted, with the train of His robe filling the temple. 2 Seraphim stood above Him, each having six wings: with two he covered his face, and with two he covered his feet, and with two he flew. 3 And one called out to another and said, “Holy, Holy, Holy, is the Lord of hosts, The whole earth is full of His glory.” </vt:lpstr>
      <vt:lpstr>Isaiah 6:4-5  4 And the foundations of the thresholds trembled at the voice of him who called out, while the temple was filling with smoke. 5 Then I said, “Woe is me, for I am ruined! Because I am a man of unclean lips, And I live among a people of unclean lips; For my eyes have seen the King, the Lord of hosts.” </vt:lpstr>
      <vt:lpstr>Isaiah 6:6-8  6 Then one of the seraphim flew to me with a burning coal in his hand, which he had taken from the altar with tongs. 7 He touched my mouth with it and said, “Behold, this has touched your lips; and your iniquity is taken away and your sin is forgiven. 8 Then I heard the voice of the Lord, saying, “Whom shall I send, and who will go for Us?” Then I said, “Here am I. Send me!” </vt:lpstr>
      <vt:lpstr>Romans 12:1  Therefore I urge you, brethren, by the mercies of God, to present your bodies a living and holy sacrifice, acceptable to God, which is your spiritual service of worship.</vt:lpstr>
      <vt:lpstr>Romans 12:6-8  6 Since we have gifts that differ according to the grace given to us, each of us is to exercise them accordingly: if prophecy, according to the proportion of his faith; 7 if service, in his serving; or he who teaches, in his teaching; 8 or he who exhorts, in his exhortation; he who gives, with liberality; he who leads, with diligence; he who shows mercy, with cheerfulness. </vt:lpstr>
      <vt:lpstr>Isaiah’s Vision (v. 1-4)</vt:lpstr>
      <vt:lpstr>Isaiah’s Vision (v. 1-4)</vt:lpstr>
      <vt:lpstr>Isaiah’s Vision (v. 1-4)</vt:lpstr>
      <vt:lpstr>John 12:39-41</vt:lpstr>
      <vt:lpstr>Acts 28:25</vt:lpstr>
      <vt:lpstr>Isaiah’s Vision (v. 1-4)</vt:lpstr>
      <vt:lpstr>Isaiah’s Vision (v. 1-4)</vt:lpstr>
      <vt:lpstr>2. Isaiah’s Conviction (V. 5)</vt:lpstr>
      <vt:lpstr>2. Isaiah’s Conviction (V. 5)</vt:lpstr>
      <vt:lpstr>2. Isaiah’s Conviction (V. 5)</vt:lpstr>
      <vt:lpstr>2. Isaiah’s Conviction (V. 5)</vt:lpstr>
      <vt:lpstr>2. Isaiah’s Conviction (V. 5)</vt:lpstr>
      <vt:lpstr>2. Isaiah’s Conviction (V. 5)</vt:lpstr>
      <vt:lpstr>3. Isaiah’s Cleansing (V. 6-7)</vt:lpstr>
      <vt:lpstr>PowerPoint Presentation</vt:lpstr>
      <vt:lpstr>4. Isaiah’s Commission (V. 8)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Isaiah’s Motivation</dc:title>
  <dc:creator>Christopher Collins</dc:creator>
  <cp:lastModifiedBy>Christopher Collins</cp:lastModifiedBy>
  <cp:revision>1</cp:revision>
  <dcterms:created xsi:type="dcterms:W3CDTF">2021-08-29T03:06:14Z</dcterms:created>
  <dcterms:modified xsi:type="dcterms:W3CDTF">2021-08-29T13:11:55Z</dcterms:modified>
</cp:coreProperties>
</file>